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ss Dry" initials="KD" lastIdx="1" clrIdx="0">
    <p:extLst>
      <p:ext uri="{19B8F6BF-5375-455C-9EA6-DF929625EA0E}">
        <p15:presenceInfo xmlns:p15="http://schemas.microsoft.com/office/powerpoint/2012/main" userId="3761d33a1dfc38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23T12:13:27.73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8C6825-9738-4AFB-BD99-55789DF1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3CA70AE-E2B1-47A1-B796-39B77A3BD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28F612E-DEC9-4A36-BEB6-971C8E081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330E1E4-4E73-4DB1-B1D4-3B134A42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91D3BDD-F7ED-403F-AEFE-23913EF7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1785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DB11CFF-6D30-45D2-87C9-36F8DBF00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28535983-A6AC-4BC0-831A-CA03962DA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074BE68-B463-4B8F-8FA7-5B4B20363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8F548D0-6E68-46B5-99AF-D769D5628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74CF6B-FE18-423A-AAD6-A242D628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86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27CAC787-A5F8-4139-94A8-9F7909A81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0F3C45D-5F79-4BFC-825D-B5D953CA9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D991049-5EA3-4725-9EEB-794026E11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4F70382-E84C-423B-B040-6193E79F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5180F30-AF12-4BA4-BC40-AA48D376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9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DAEEA85-391E-4C54-B034-6064150A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D37EC5F-87E3-4BC2-A706-C5A94EFED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1CCD8C0-5A0C-4609-A18E-C39C801EA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6779B44-77B2-4EE9-8BEE-D5533A9B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83E514B-4790-491A-9431-4930B496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02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9185BD5-D837-4CA5-9428-EC25DB7C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26BE12E-37A5-46DD-B0CE-2B955EB43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C7635D5-2D07-49C2-A876-8A149E4F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89AC73-6AEC-40A9-87BF-5AF1A4237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D0703DE-A11E-469C-A69E-E3AD27EC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96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2D62091-AB9D-4A05-899B-2B2187F2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3A36470-C5C5-47EE-97A6-74E21FF52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924F71F9-6DE3-471E-A57C-EFB79D8B4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3CAF5000-D02D-4BD4-A157-4D285180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DE7D9C56-A457-4D2A-AF84-21DFE1C1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6162B1B2-6E8F-4305-8F6E-9F6A6F11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896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5CDAF3B-D140-4AE2-BF32-9055A1EDF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C18F1D9-9BB3-4A65-8802-AF6057416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6C485E6-96A8-4C88-A8AE-94FD8A5DA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E57E2BF2-F816-478B-9F0C-121E70DA7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409C8211-492A-407B-A75B-632D0978D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F90D24DF-2E78-489D-84A0-68E4FC27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ED5731C5-C644-41D4-9784-FE5666D7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B236095A-2C1B-481A-81E4-4739AEEF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769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8C1F086-ED32-48E2-B349-F07C0C47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32967750-A587-4D41-B1FD-2E8CA5D7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13EF1D6C-69F3-491C-8454-F3208110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E4262228-48A0-45F6-AEA2-F9919E77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05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78C80282-DEFE-4CAA-AE1D-63415CED2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2A812E5E-DA32-4479-B556-8BEC3F2E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659E7B83-8D8A-49B9-84A8-C0B381127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89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79FD69C-BCF8-4062-A529-2AAFD4F8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D29EF7-9A02-447B-8F7D-9C22BA025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C19E230-8C3F-4E35-BE0B-7E0F0A35F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4198259-2233-41BC-B33E-3AC616EC8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012B0FD1-9CD5-4EBF-85AA-86AFAE6A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FDA9008-A8A7-4AA7-B158-1DB620F3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145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E645F68-B38F-4153-854D-44DC8C6C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54D61CAA-C802-4795-B234-6E4F69F8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CD089EB0-5750-4C5F-BE74-517B5609D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26003731-1905-4449-96A5-14F96BDBE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8D445E00-B1CF-4F63-B64F-6C4AF083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0ADA2AAE-A942-4BA1-8860-0332A9912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512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7979DED-28FA-4BAB-B996-87654DC8C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187EFE5-3272-4261-AC49-7D9846C77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7C61C43B-C1FB-4E9C-9120-479FBFC5E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0D810-8D00-4742-B114-EDC759C450E2}" type="datetimeFigureOut">
              <a:rPr lang="ru-RU" smtClean="0"/>
              <a:t>01.07.2022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AA7204B-8DBE-47E8-B1C2-6484749BB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8028CA5-B3DF-426D-927F-9C1789CA4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12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1737E54-1D0F-47C7-BB75-F44BAA098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013794" cy="531394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6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КОЛЛЕДЖ КОСМИЧЕСКОГО МАШИНОСТРОЕНИЯ И ТЕХНОЛОГИЙ</a:t>
            </a: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Курсовой проект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 МДК.01.02 Прикладное программирование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КОМПЬЮТЕРНОЙ ИГРЫ 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«</a:t>
            </a: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ДОЛЛАР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Пояснительная записка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КП.09.02.03.22.16ПЗ</a:t>
            </a: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F65C6A2-63A4-45B5-9820-8540CE6E5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6443" y="4108803"/>
            <a:ext cx="10292179" cy="290455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Обучающийся группы П3-19   Сухомлинов А.К.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Руководитель курсового проекта   Кочетков С. С.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Результат защиты___________</a:t>
            </a: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Королёв, 2022</a:t>
            </a:r>
            <a:endParaRPr lang="ru-RU" dirty="0"/>
          </a:p>
        </p:txBody>
      </p:sp>
      <p:pic>
        <p:nvPicPr>
          <p:cNvPr id="16" name="Picture 1">
            <a:extLst>
              <a:ext uri="{FF2B5EF4-FFF2-40B4-BE49-F238E27FC236}">
                <a16:creationId xmlns:a16="http://schemas.microsoft.com/office/drawing/2014/main" xmlns="" id="{CFEA37C2-487E-4032-B73F-F17342E4FD7C}"/>
              </a:ext>
            </a:extLst>
          </p:cNvPr>
          <p:cNvPicPr/>
          <p:nvPr/>
        </p:nvPicPr>
        <p:blipFill>
          <a:blip r:embed="rId2"/>
          <a:srcRect l="13289" r="4051"/>
          <a:stretch/>
        </p:blipFill>
        <p:spPr>
          <a:xfrm>
            <a:off x="2778427" y="0"/>
            <a:ext cx="650494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3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E5406F9-2AF3-4DE9-8873-041F1181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866" y="353650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8544596E-2FC8-469A-90D6-C49D4F2B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4445" y="1532662"/>
            <a:ext cx="8130248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Стрелка: вниз 5">
            <a:extLst>
              <a:ext uri="{FF2B5EF4-FFF2-40B4-BE49-F238E27FC236}">
                <a16:creationId xmlns:a16="http://schemas.microsoft.com/office/drawing/2014/main" xmlns="" id="{20730D61-F9A5-41B2-BEFE-229C5391FBA6}"/>
              </a:ext>
            </a:extLst>
          </p:cNvPr>
          <p:cNvSpPr/>
          <p:nvPr/>
        </p:nvSpPr>
        <p:spPr>
          <a:xfrm rot="10800000">
            <a:off x="5963334" y="230436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xmlns="" id="{1B2F4C34-FD87-4746-B2A1-6FF1CD77D2FD}"/>
              </a:ext>
            </a:extLst>
          </p:cNvPr>
          <p:cNvSpPr/>
          <p:nvPr/>
        </p:nvSpPr>
        <p:spPr>
          <a:xfrm rot="15198184">
            <a:off x="4523972" y="1604507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:a16="http://schemas.microsoft.com/office/drawing/2014/main" xmlns="" id="{FA5454F9-6A97-4C71-B498-B41778AFF47B}"/>
              </a:ext>
            </a:extLst>
          </p:cNvPr>
          <p:cNvSpPr/>
          <p:nvPr/>
        </p:nvSpPr>
        <p:spPr>
          <a:xfrm rot="6012516">
            <a:off x="7594854" y="164999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C5AB9-8168-475C-81A9-A014D832CC25}"/>
              </a:ext>
            </a:extLst>
          </p:cNvPr>
          <p:cNvSpPr txBox="1"/>
          <p:nvPr/>
        </p:nvSpPr>
        <p:spPr>
          <a:xfrm>
            <a:off x="4894306" y="6114666"/>
            <a:ext cx="305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.3</a:t>
            </a:r>
            <a:r>
              <a:rPr lang="ru-RU" sz="1400" dirty="0"/>
              <a:t> – информация об статусе игрока</a:t>
            </a:r>
          </a:p>
        </p:txBody>
      </p:sp>
    </p:spTree>
    <p:extLst>
      <p:ext uri="{BB962C8B-B14F-4D97-AF65-F5344CB8AC3E}">
        <p14:creationId xmlns:p14="http://schemas.microsoft.com/office/powerpoint/2010/main" val="2492457473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E50C074-D657-416C-B92D-45AA31A7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954" y="451853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0184FD86-5DF0-4D58-A8A6-B5B01F88C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131" y="1475841"/>
            <a:ext cx="7774024" cy="4667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5461ABE-11F0-418E-99A5-1DEEF877063B}"/>
              </a:ext>
            </a:extLst>
          </p:cNvPr>
          <p:cNvSpPr txBox="1"/>
          <p:nvPr/>
        </p:nvSpPr>
        <p:spPr>
          <a:xfrm>
            <a:off x="4894306" y="6114666"/>
            <a:ext cx="30539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4 – информация об конце игры, так как игрок не выполнил условия</a:t>
            </a:r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xmlns="" id="{BC304320-CDAC-4241-9D79-408CF2C4E6F4}"/>
              </a:ext>
            </a:extLst>
          </p:cNvPr>
          <p:cNvSpPr/>
          <p:nvPr/>
        </p:nvSpPr>
        <p:spPr>
          <a:xfrm rot="13790999">
            <a:off x="1334000" y="163404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:a16="http://schemas.microsoft.com/office/drawing/2014/main" xmlns="" id="{BB77348E-B250-4BD5-A423-08686599AB17}"/>
              </a:ext>
            </a:extLst>
          </p:cNvPr>
          <p:cNvSpPr/>
          <p:nvPr/>
        </p:nvSpPr>
        <p:spPr>
          <a:xfrm rot="10800000">
            <a:off x="2688397" y="207899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xmlns="" id="{078D94AB-FF79-4681-901F-7530FA1CF370}"/>
              </a:ext>
            </a:extLst>
          </p:cNvPr>
          <p:cNvSpPr/>
          <p:nvPr/>
        </p:nvSpPr>
        <p:spPr>
          <a:xfrm rot="7808627">
            <a:off x="3839992" y="163401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128993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59EA40-2AB7-4954-AA8D-39A74A7F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16E6945-BECA-4D4E-B2A6-B0F34E41C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07967" cy="289729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dirty="0"/>
              <a:t>Python – </a:t>
            </a:r>
            <a:r>
              <a:rPr lang="ru-RU" dirty="0"/>
              <a:t>отличный язык для создания 2</a:t>
            </a:r>
            <a:r>
              <a:rPr lang="en-US" dirty="0"/>
              <a:t>D – </a:t>
            </a:r>
            <a:r>
              <a:rPr lang="ru-RU" dirty="0" err="1"/>
              <a:t>кликера</a:t>
            </a:r>
            <a:r>
              <a:rPr lang="en-US" dirty="0"/>
              <a:t>;</a:t>
            </a:r>
            <a:endParaRPr lang="ru-RU" dirty="0"/>
          </a:p>
          <a:p>
            <a:pPr marL="0" indent="0">
              <a:buNone/>
            </a:pPr>
            <a:r>
              <a:rPr lang="en-US" dirty="0" err="1"/>
              <a:t>PhotoShop</a:t>
            </a:r>
            <a:r>
              <a:rPr lang="en-US" dirty="0"/>
              <a:t> – </a:t>
            </a:r>
            <a:r>
              <a:rPr lang="ru-RU" dirty="0"/>
              <a:t>идеальная программа для создания визуализации разработки такого типа.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Этап проектирования является одним из самых важных для разработки программы;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Тяжелые тесты является неотъемлемой частью разработки.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12544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85CD32E-F86B-4D51-8F56-0431F7B4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E5AC8BB-05D9-47CE-8926-E5A688BDA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35105" cy="1787587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В ходе выполнения работы была произведена разработка и создание 2D </a:t>
            </a:r>
            <a:r>
              <a:rPr lang="ru-RU" dirty="0" err="1"/>
              <a:t>кликера</a:t>
            </a:r>
            <a:r>
              <a:rPr lang="ru-RU" dirty="0"/>
              <a:t> на языке </a:t>
            </a:r>
            <a:r>
              <a:rPr lang="ru-RU" dirty="0" err="1"/>
              <a:t>python</a:t>
            </a:r>
            <a:r>
              <a:rPr lang="ru-RU" dirty="0"/>
              <a:t> и фото редактора </a:t>
            </a:r>
            <a:r>
              <a:rPr lang="en-US" dirty="0" err="1"/>
              <a:t>PhotoShop</a:t>
            </a:r>
            <a:r>
              <a:rPr lang="ru-RU" dirty="0"/>
              <a:t>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Поставленные задачи были выполнены, цель достигнута.</a:t>
            </a:r>
          </a:p>
        </p:txBody>
      </p:sp>
    </p:spTree>
    <p:extLst>
      <p:ext uri="{BB962C8B-B14F-4D97-AF65-F5344CB8AC3E}">
        <p14:creationId xmlns:p14="http://schemas.microsoft.com/office/powerpoint/2010/main" val="365005512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AB8643C-3073-4437-B804-E97A345F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Список использованной литературы и интернет - ресурсов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FCFC03B-5C1A-4DFE-A58E-F4C57FD66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dirty="0"/>
              <a:t>1. habr.com – </a:t>
            </a:r>
            <a:r>
              <a:rPr lang="ru-RU" dirty="0" err="1"/>
              <a:t>Хабр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2. </a:t>
            </a:r>
            <a:r>
              <a:rPr lang="en-US" dirty="0"/>
              <a:t>chel-center.ru</a:t>
            </a:r>
            <a:r>
              <a:rPr lang="ru-RU" dirty="0"/>
              <a:t> – </a:t>
            </a:r>
            <a:r>
              <a:rPr lang="en-US" dirty="0"/>
              <a:t>Python </a:t>
            </a:r>
            <a:r>
              <a:rPr lang="ru-RU" dirty="0"/>
              <a:t>курс молодого бойца</a:t>
            </a:r>
          </a:p>
          <a:p>
            <a:pPr marL="0" indent="0">
              <a:buNone/>
            </a:pPr>
            <a:r>
              <a:rPr lang="ru-RU" dirty="0"/>
              <a:t>3. </a:t>
            </a:r>
            <a:r>
              <a:rPr lang="en-US" dirty="0"/>
              <a:t>YouTube - </a:t>
            </a:r>
            <a:r>
              <a:rPr lang="ru-RU" b="0" dirty="0">
                <a:effectLst/>
                <a:latin typeface="Roboto" panose="020B0604020202020204" pitchFamily="2" charset="0"/>
              </a:rPr>
              <a:t>Программирование l Создание игр, сайтов и т.д.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487885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3042C8-7D07-4026-9CC0-0629BB71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r>
              <a:rPr lang="en-US" dirty="0"/>
              <a:t>!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3E57022-7659-4FBD-ACDF-DAE872C97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2814" cy="16033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Сухомлинов Андрей Константинович </a:t>
            </a:r>
            <a:endParaRPr lang="en-US" dirty="0"/>
          </a:p>
          <a:p>
            <a:r>
              <a:rPr lang="ru-RU" dirty="0"/>
              <a:t>Эл. почта: </a:t>
            </a:r>
            <a:r>
              <a:rPr lang="en-US" dirty="0" smtClean="0"/>
              <a:t>suhomlin4el@gmail.com</a:t>
            </a:r>
            <a:r>
              <a:rPr lang="ru-RU" dirty="0"/>
              <a:t>. </a:t>
            </a:r>
            <a:endParaRPr lang="en-US" dirty="0"/>
          </a:p>
          <a:p>
            <a:r>
              <a:rPr lang="ru-RU" dirty="0"/>
              <a:t>тел.: 8-</a:t>
            </a:r>
            <a:r>
              <a:rPr lang="en-US" dirty="0" smtClean="0"/>
              <a:t>926-666-31-</a:t>
            </a:r>
            <a:r>
              <a:rPr lang="ru-RU" dirty="0" smtClean="0"/>
              <a:t>9</a:t>
            </a:r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5570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0100D83-19CA-4064-A2C0-052437F2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18AA35B-FA8A-4874-B751-F417761DB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78483" cy="221371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На данный момент вид развлекательных сайтов является широко популярным среди всех пользователей интернета. </a:t>
            </a:r>
          </a:p>
          <a:p>
            <a:pPr marL="0" indent="0">
              <a:buNone/>
            </a:pPr>
            <a:r>
              <a:rPr lang="ru-RU" dirty="0"/>
              <a:t>Популярным оно является - за счет того что неважно где вы находитесь, достаточно просто иметь интернет-ноутбук и все двери для развлекательных сайтов для вас открываются.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843501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3C285A7-D8FE-4434-A4D2-89D649CE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35A997-B065-480F-893B-5D44E674B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48852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ru-RU" dirty="0"/>
              <a:t>Разработка и создание 2D </a:t>
            </a:r>
            <a:r>
              <a:rPr lang="ru-RU" dirty="0" err="1"/>
              <a:t>кликера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Использование языка </a:t>
            </a:r>
            <a:r>
              <a:rPr lang="en-US" dirty="0"/>
              <a:t>Python</a:t>
            </a:r>
          </a:p>
          <a:p>
            <a:pPr marL="0" indent="0" algn="l">
              <a:buNone/>
            </a:pPr>
            <a:r>
              <a:rPr lang="ru-RU" dirty="0"/>
              <a:t>Использование навыков в </a:t>
            </a:r>
            <a:r>
              <a:rPr lang="en-US" i="0" dirty="0">
                <a:solidFill>
                  <a:schemeClr val="bg1"/>
                </a:solidFill>
                <a:effectLst/>
                <a:latin typeface="Google Sans"/>
              </a:rPr>
              <a:t>Adobe Photoshop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69243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806D66E-1444-4F19-85D4-64432F1FE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AC75637-B38D-490E-9176-079403399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19190" cy="2142693"/>
          </a:xfr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ru-RU" dirty="0"/>
              <a:t>Анализ и освоение новой информации для разработки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сайта-игры</a:t>
            </a:r>
            <a:r>
              <a:rPr lang="en-US" dirty="0"/>
              <a:t>;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2. Создание 2</a:t>
            </a:r>
            <a:r>
              <a:rPr lang="en-US" dirty="0"/>
              <a:t>D</a:t>
            </a:r>
            <a:r>
              <a:rPr lang="ru-RU" dirty="0"/>
              <a:t> </a:t>
            </a:r>
            <a:r>
              <a:rPr lang="ru-RU" dirty="0" err="1"/>
              <a:t>кликера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3. </a:t>
            </a:r>
            <a:r>
              <a:rPr lang="ru-RU" dirty="0"/>
              <a:t>Анализ работы созданной программы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01493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E5C544C-4C23-4844-A562-6AE60852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1B69014-7B0C-4221-9E86-9BD170317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Дизайн </a:t>
            </a:r>
            <a:r>
              <a:rPr lang="ru-RU" dirty="0" smtClean="0">
                <a:highlight>
                  <a:srgbClr val="C0C0C0"/>
                </a:highlight>
              </a:rPr>
              <a:t>не </a:t>
            </a:r>
            <a:r>
              <a:rPr lang="ru-RU" dirty="0" err="1">
                <a:highlight>
                  <a:srgbClr val="C0C0C0"/>
                </a:highlight>
              </a:rPr>
              <a:t>отъемлемая</a:t>
            </a:r>
            <a:r>
              <a:rPr lang="ru-RU" dirty="0">
                <a:highlight>
                  <a:srgbClr val="C0C0C0"/>
                </a:highlight>
              </a:rPr>
              <a:t> часть нашей разработки. Чтобы заинтересовать потребителя нам нужно продумать все до наименьших деталей. Качественное оформление и приятные цвета для глаза, самое лучшее оружие для нашей разработки. </a:t>
            </a:r>
          </a:p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Идейность </a:t>
            </a:r>
            <a:r>
              <a:rPr lang="ru-RU" dirty="0" smtClean="0">
                <a:highlight>
                  <a:srgbClr val="C0C0C0"/>
                </a:highlight>
              </a:rPr>
              <a:t>никогда </a:t>
            </a:r>
            <a:r>
              <a:rPr lang="ru-RU" dirty="0">
                <a:highlight>
                  <a:srgbClr val="C0C0C0"/>
                </a:highlight>
              </a:rPr>
              <a:t>не забывайте о том что ваш продукт должен отличаться если вы хотите чтобы к нему присвоилось внимание. Фантазия и личные идеи входе анализа различных сайтов, нас приведут к продукту на 5+. </a:t>
            </a:r>
          </a:p>
        </p:txBody>
      </p:sp>
    </p:spTree>
    <p:extLst>
      <p:ext uri="{BB962C8B-B14F-4D97-AF65-F5344CB8AC3E}">
        <p14:creationId xmlns:p14="http://schemas.microsoft.com/office/powerpoint/2010/main" val="370817112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3417-BD86-436C-B763-83B1AA13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0C142E8-05C0-4D71-B700-0015C5F35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highlight>
                  <a:srgbClr val="C0C0C0"/>
                </a:highlight>
              </a:rPr>
              <a:t>Этапы </a:t>
            </a:r>
            <a:r>
              <a:rPr lang="ru-RU" dirty="0" smtClean="0">
                <a:highlight>
                  <a:srgbClr val="C0C0C0"/>
                </a:highlight>
              </a:rPr>
              <a:t>планирования</a:t>
            </a:r>
            <a:r>
              <a:rPr lang="en-US" dirty="0" smtClean="0">
                <a:highlight>
                  <a:srgbClr val="C0C0C0"/>
                </a:highlight>
              </a:rPr>
              <a:t>:</a:t>
            </a:r>
            <a:endParaRPr lang="ru-RU" dirty="0">
              <a:highlight>
                <a:srgbClr val="C0C0C0"/>
              </a:highlight>
            </a:endParaRP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1</a:t>
            </a:r>
            <a:r>
              <a:rPr lang="ru-RU" dirty="0">
                <a:highlight>
                  <a:srgbClr val="C0C0C0"/>
                </a:highlight>
              </a:rPr>
              <a:t>. Введение;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2</a:t>
            </a:r>
            <a:r>
              <a:rPr lang="ru-RU" dirty="0">
                <a:highlight>
                  <a:srgbClr val="C0C0C0"/>
                </a:highlight>
              </a:rPr>
              <a:t>. Анализ рисков;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3</a:t>
            </a:r>
            <a:r>
              <a:rPr lang="ru-RU" dirty="0">
                <a:highlight>
                  <a:srgbClr val="C0C0C0"/>
                </a:highlight>
              </a:rPr>
              <a:t>. Программные ресурсы;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4</a:t>
            </a:r>
            <a:r>
              <a:rPr lang="ru-RU" dirty="0">
                <a:highlight>
                  <a:srgbClr val="C0C0C0"/>
                </a:highlight>
              </a:rPr>
              <a:t>. Классификация действий по реализации проекта;</a:t>
            </a:r>
          </a:p>
          <a:p>
            <a:pPr marL="0" indent="0">
              <a:buNone/>
            </a:pPr>
            <a:r>
              <a:rPr lang="ru-RU" dirty="0" smtClean="0">
                <a:highlight>
                  <a:srgbClr val="C0C0C0"/>
                </a:highlight>
              </a:rPr>
              <a:t>5</a:t>
            </a:r>
            <a:r>
              <a:rPr lang="ru-RU" dirty="0">
                <a:highlight>
                  <a:srgbClr val="C0C0C0"/>
                </a:highlight>
              </a:rPr>
              <a:t>. Контроль над ходом выполнения работ.</a:t>
            </a:r>
          </a:p>
        </p:txBody>
      </p:sp>
    </p:spTree>
    <p:extLst>
      <p:ext uri="{BB962C8B-B14F-4D97-AF65-F5344CB8AC3E}">
        <p14:creationId xmlns:p14="http://schemas.microsoft.com/office/powerpoint/2010/main" val="319573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FFF98EB-222B-463F-B089-A6899E16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8C7E2DE-6382-489E-ABEF-06DDA6F9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2870662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Для проверки работоспособности программы помимо тестирования проведенного ниже(следующие слайды), дополнительно были проведены стресс-тесты программы (нажатие практически всех возможных клавиш), которые выявили абсолютную невосприимчивость программы к подобного рода процедурам, запланированный функционал был реализован весь, ошибки в работе программе не возникали</a:t>
            </a:r>
          </a:p>
        </p:txBody>
      </p:sp>
    </p:spTree>
    <p:extLst>
      <p:ext uri="{BB962C8B-B14F-4D97-AF65-F5344CB8AC3E}">
        <p14:creationId xmlns:p14="http://schemas.microsoft.com/office/powerpoint/2010/main" val="2029067904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A1EE75F-DB07-466E-8CEC-F298E290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554" y="391306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xmlns="" id="{7775D2C3-D9AD-44A9-B323-9D5CCD95A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503" y="1461640"/>
            <a:ext cx="7558535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91EC62D-ECEC-47C3-85A2-43369F4835EA}"/>
              </a:ext>
            </a:extLst>
          </p:cNvPr>
          <p:cNvSpPr txBox="1"/>
          <p:nvPr/>
        </p:nvSpPr>
        <p:spPr>
          <a:xfrm>
            <a:off x="3681272" y="5812978"/>
            <a:ext cx="4397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1 – инструкция при открытии</a:t>
            </a:r>
            <a:r>
              <a:rPr lang="en-US" sz="1400" dirty="0"/>
              <a:t> (</a:t>
            </a:r>
            <a:r>
              <a:rPr lang="ru-RU" sz="1400" dirty="0"/>
              <a:t>сайта-игры)</a:t>
            </a:r>
          </a:p>
        </p:txBody>
      </p:sp>
      <p:sp>
        <p:nvSpPr>
          <p:cNvPr id="13" name="Стрелка: вниз 12">
            <a:extLst>
              <a:ext uri="{FF2B5EF4-FFF2-40B4-BE49-F238E27FC236}">
                <a16:creationId xmlns:a16="http://schemas.microsoft.com/office/drawing/2014/main" xmlns="" id="{B38904DE-BFD2-474D-B22F-40F54AF751F6}"/>
              </a:ext>
            </a:extLst>
          </p:cNvPr>
          <p:cNvSpPr/>
          <p:nvPr/>
        </p:nvSpPr>
        <p:spPr>
          <a:xfrm rot="15198184">
            <a:off x="4012913" y="1782060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:a16="http://schemas.microsoft.com/office/drawing/2014/main" xmlns="" id="{7C678CF2-0C7F-4244-B7EF-0E5684A745A8}"/>
              </a:ext>
            </a:extLst>
          </p:cNvPr>
          <p:cNvSpPr/>
          <p:nvPr/>
        </p:nvSpPr>
        <p:spPr>
          <a:xfrm rot="10800000">
            <a:off x="5747309" y="2539099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низ 14">
            <a:extLst>
              <a:ext uri="{FF2B5EF4-FFF2-40B4-BE49-F238E27FC236}">
                <a16:creationId xmlns:a16="http://schemas.microsoft.com/office/drawing/2014/main" xmlns="" id="{71785C0F-B788-41AB-8008-C26AF28A9E97}"/>
              </a:ext>
            </a:extLst>
          </p:cNvPr>
          <p:cNvSpPr/>
          <p:nvPr/>
        </p:nvSpPr>
        <p:spPr>
          <a:xfrm rot="6787247">
            <a:off x="7449450" y="182387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28178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5D1215F-12CE-403E-BA8D-1985D222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215" y="379026"/>
            <a:ext cx="10515600" cy="1325563"/>
          </a:xfrm>
        </p:spPr>
        <p:txBody>
          <a:bodyPr/>
          <a:lstStyle/>
          <a:p>
            <a:r>
              <a:rPr lang="ru-RU" dirty="0" smtClean="0"/>
              <a:t>Анализ </a:t>
            </a:r>
            <a:r>
              <a:rPr lang="ru-RU" dirty="0"/>
              <a:t>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2317CE1B-CA61-4DD3-AC9D-72BBC8C14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356" y="1497152"/>
            <a:ext cx="8391202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BCD2C0-8BEC-467C-A39F-8A8BC0A7E9B6}"/>
              </a:ext>
            </a:extLst>
          </p:cNvPr>
          <p:cNvSpPr txBox="1"/>
          <p:nvPr/>
        </p:nvSpPr>
        <p:spPr>
          <a:xfrm>
            <a:off x="4894306" y="6114666"/>
            <a:ext cx="3053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2 – заработок денег</a:t>
            </a:r>
          </a:p>
        </p:txBody>
      </p:sp>
      <p:sp>
        <p:nvSpPr>
          <p:cNvPr id="11" name="Стрелка: вниз 10">
            <a:extLst>
              <a:ext uri="{FF2B5EF4-FFF2-40B4-BE49-F238E27FC236}">
                <a16:creationId xmlns:a16="http://schemas.microsoft.com/office/drawing/2014/main" xmlns="" id="{2C7DBC22-405F-48A0-9194-C358FEE00993}"/>
              </a:ext>
            </a:extLst>
          </p:cNvPr>
          <p:cNvSpPr/>
          <p:nvPr/>
        </p:nvSpPr>
        <p:spPr>
          <a:xfrm>
            <a:off x="6906828" y="1837677"/>
            <a:ext cx="221942" cy="45276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: вниз 12">
            <a:extLst>
              <a:ext uri="{FF2B5EF4-FFF2-40B4-BE49-F238E27FC236}">
                <a16:creationId xmlns:a16="http://schemas.microsoft.com/office/drawing/2014/main" xmlns="" id="{1451CDDC-8BCF-4C96-B83B-ED73C1349FF3}"/>
              </a:ext>
            </a:extLst>
          </p:cNvPr>
          <p:cNvSpPr/>
          <p:nvPr/>
        </p:nvSpPr>
        <p:spPr>
          <a:xfrm rot="4927619">
            <a:off x="7815559" y="226290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:a16="http://schemas.microsoft.com/office/drawing/2014/main" xmlns="" id="{B3E69015-9100-4E68-A0B8-7C2DF834AC3D}"/>
              </a:ext>
            </a:extLst>
          </p:cNvPr>
          <p:cNvSpPr/>
          <p:nvPr/>
        </p:nvSpPr>
        <p:spPr>
          <a:xfrm rot="3693444">
            <a:off x="5311807" y="1807481"/>
            <a:ext cx="147961" cy="36373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83510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434</Words>
  <Application>Microsoft Office PowerPoint</Application>
  <PresentationFormat>Широкоэкранный</PresentationFormat>
  <Paragraphs>55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Google Sans</vt:lpstr>
      <vt:lpstr>Roboto</vt:lpstr>
      <vt:lpstr>Times New Roman</vt:lpstr>
      <vt:lpstr>Тема Office</vt:lpstr>
      <vt:lpstr> КОЛЛЕДЖ КОСМИЧЕСКОГО МАШИНОСТРОЕНИЯ И ТЕХНОЛОГИЙ    Курсовой проект  По МДК.01.02 Прикладное программирование СОЗДАНИЕ КОМПЬЮТЕРНОЙ ИГРЫ «ДОЛЛАР» Пояснительная записка КП.09.02.03.22.16ПЗ     </vt:lpstr>
      <vt:lpstr>Актуальность</vt:lpstr>
      <vt:lpstr>Цель</vt:lpstr>
      <vt:lpstr>Задачи</vt:lpstr>
      <vt:lpstr>Анализ</vt:lpstr>
      <vt:lpstr>Создание 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Анализ работы созданной программы.</vt:lpstr>
      <vt:lpstr>Итоги</vt:lpstr>
      <vt:lpstr>Заключение </vt:lpstr>
      <vt:lpstr>Список использованной литературы и интернет - ресурсов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Kass Dry</dc:creator>
  <cp:lastModifiedBy>P3-19</cp:lastModifiedBy>
  <cp:revision>13</cp:revision>
  <dcterms:created xsi:type="dcterms:W3CDTF">2022-06-23T08:27:35Z</dcterms:created>
  <dcterms:modified xsi:type="dcterms:W3CDTF">2022-07-01T08:05:10Z</dcterms:modified>
</cp:coreProperties>
</file>

<file path=docProps/thumbnail.jpeg>
</file>